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74" r:id="rId3"/>
    <p:sldId id="275" r:id="rId4"/>
    <p:sldId id="276" r:id="rId5"/>
    <p:sldId id="277" r:id="rId6"/>
    <p:sldId id="278" r:id="rId7"/>
    <p:sldId id="279" r:id="rId8"/>
    <p:sldId id="280" r:id="rId9"/>
    <p:sldId id="281" r:id="rId10"/>
    <p:sldId id="282" r:id="rId11"/>
    <p:sldId id="283" r:id="rId12"/>
    <p:sldId id="284" r:id="rId13"/>
    <p:sldId id="285" r:id="rId14"/>
    <p:sldId id="286" r:id="rId15"/>
    <p:sldId id="292" r:id="rId16"/>
    <p:sldId id="287" r:id="rId17"/>
    <p:sldId id="304" r:id="rId18"/>
    <p:sldId id="305" r:id="rId19"/>
    <p:sldId id="307" r:id="rId20"/>
    <p:sldId id="306" r:id="rId21"/>
    <p:sldId id="308" r:id="rId22"/>
    <p:sldId id="288" r:id="rId23"/>
    <p:sldId id="309" r:id="rId24"/>
    <p:sldId id="310" r:id="rId25"/>
    <p:sldId id="289" r:id="rId26"/>
    <p:sldId id="290" r:id="rId27"/>
    <p:sldId id="311" r:id="rId28"/>
    <p:sldId id="312" r:id="rId29"/>
    <p:sldId id="293" r:id="rId30"/>
    <p:sldId id="291" r:id="rId31"/>
    <p:sldId id="313" r:id="rId32"/>
    <p:sldId id="315" r:id="rId33"/>
    <p:sldId id="323" r:id="rId34"/>
    <p:sldId id="324" r:id="rId35"/>
    <p:sldId id="325" r:id="rId36"/>
    <p:sldId id="314" r:id="rId37"/>
    <p:sldId id="294" r:id="rId38"/>
    <p:sldId id="295" r:id="rId39"/>
    <p:sldId id="296" r:id="rId40"/>
    <p:sldId id="297" r:id="rId41"/>
    <p:sldId id="298" r:id="rId42"/>
    <p:sldId id="299" r:id="rId43"/>
    <p:sldId id="300" r:id="rId44"/>
    <p:sldId id="301" r:id="rId45"/>
    <p:sldId id="302" r:id="rId46"/>
    <p:sldId id="303" r:id="rId47"/>
    <p:sldId id="316" r:id="rId48"/>
    <p:sldId id="317" r:id="rId49"/>
    <p:sldId id="318" r:id="rId50"/>
    <p:sldId id="319" r:id="rId51"/>
    <p:sldId id="320" r:id="rId52"/>
    <p:sldId id="321" r:id="rId53"/>
    <p:sldId id="322" r:id="rId54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6DE479-D351-A3C2-86AB-0F9EAB4204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E25E6E4-1648-D123-4B32-157B8D6C0E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927CC94-E527-E962-646F-DA2E13A22D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26113-AA61-40D0-AC0C-18D4A196A16F}" type="datetimeFigureOut">
              <a:rPr lang="pt-BR" smtClean="0"/>
              <a:t>18/12/2023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F432EBD-CB19-D599-324C-6953A3A56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3DA747C-B555-0D6D-0115-391D9BC626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700F7-26FB-4480-AE74-E768514F715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374972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E2FCC4-8473-FBA7-6927-5CA96D98B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99E7EE9E-4625-21EE-AE84-E660A1C7E7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4BE8ACB-2F9C-0A85-207D-68D76CBF5A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26113-AA61-40D0-AC0C-18D4A196A16F}" type="datetimeFigureOut">
              <a:rPr lang="pt-BR" smtClean="0"/>
              <a:t>18/12/2023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452A2A6-79FD-9503-5E0B-6AF61B19A2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DBECCA4-147A-8D37-3B93-4DB36544DF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700F7-26FB-4480-AE74-E768514F715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663124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FE186C82-6E8D-18C2-E059-90EB7995CF8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3F9683E6-B041-DE70-CF9C-F92849DFD5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298E0B2-28EF-C5BC-86D8-2F2E166473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26113-AA61-40D0-AC0C-18D4A196A16F}" type="datetimeFigureOut">
              <a:rPr lang="pt-BR" smtClean="0"/>
              <a:t>18/12/2023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027C09E-3B5F-3E06-C644-F1F0007C07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57FA04E-4C14-30C7-7B5E-F1D7C19531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700F7-26FB-4480-AE74-E768514F715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18483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349F68-8434-0B46-F21C-CDB41E324B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DA79ACC-8F1F-FA5D-CD1C-57E7605EEE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C81E842-9AC8-466D-4F31-022826F2E2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26113-AA61-40D0-AC0C-18D4A196A16F}" type="datetimeFigureOut">
              <a:rPr lang="pt-BR" smtClean="0"/>
              <a:t>18/12/2023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052B4D4-0B63-9B8D-3E5D-30E5D43103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7BADE05-D77E-DA2B-24FC-4AFB18A74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700F7-26FB-4480-AE74-E768514F715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972519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C447AE-B5EE-737B-D835-DE9018A502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8450714-70DF-4298-116C-33A16A33B6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CFC5D1F-5983-CA35-1C22-21F4CD9300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26113-AA61-40D0-AC0C-18D4A196A16F}" type="datetimeFigureOut">
              <a:rPr lang="pt-BR" smtClean="0"/>
              <a:t>18/12/2023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E87E2BB-2A80-9251-45A5-A7C66CA0BB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D85F6C4-A126-8DE7-723E-C2CB2DC763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700F7-26FB-4480-AE74-E768514F715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250070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F6C36E-3BD3-FD74-21B3-B90F1573C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08B453E-D975-B899-480B-7B8BCCCF821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F53CEDB8-AF0F-4A2C-9758-E94E23CA18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18B155CE-74CC-16A6-DFF7-8BA176D543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26113-AA61-40D0-AC0C-18D4A196A16F}" type="datetimeFigureOut">
              <a:rPr lang="pt-BR" smtClean="0"/>
              <a:t>18/12/2023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4CBC3E9-046E-7364-C0AB-EE6A8FF3A1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99ACDA7-03A8-CE34-1205-67192EE971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700F7-26FB-4480-AE74-E768514F715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417620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5C8CAB-197B-A6B0-7CA0-A75EA75234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3A764B3-326D-4C71-5B63-DA7F73B5F9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F4AFF49D-FFBF-972D-84CF-74EA4F2784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9EC31904-EEC6-A43F-F819-B144309F66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0F784900-153F-8679-89B2-08A80A37C2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DAEF8EA9-2BA3-42BE-F174-D8422DCD87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26113-AA61-40D0-AC0C-18D4A196A16F}" type="datetimeFigureOut">
              <a:rPr lang="pt-BR" smtClean="0"/>
              <a:t>18/12/2023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583F8CA5-5708-F5E1-01E2-6CDEE954BA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FAB67D4C-D282-426B-109B-03F97D6A3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700F7-26FB-4480-AE74-E768514F715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928190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C85811-A292-229A-DECF-484147C5C2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C2613085-BF60-B6FF-898D-76423697B6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26113-AA61-40D0-AC0C-18D4A196A16F}" type="datetimeFigureOut">
              <a:rPr lang="pt-BR" smtClean="0"/>
              <a:t>18/12/2023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8FB54331-6D2B-14AC-959F-0718B60E44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D0372FCD-3E2D-79D8-9A04-7F509184EC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700F7-26FB-4480-AE74-E768514F715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68234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C0B59B1B-9801-82AE-CDD7-E852860BC9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26113-AA61-40D0-AC0C-18D4A196A16F}" type="datetimeFigureOut">
              <a:rPr lang="pt-BR" smtClean="0"/>
              <a:t>18/12/2023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732962E9-0B6E-0659-2E60-BB0B7533E6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BF45D3A1-C556-C68A-3A59-9D0CE0EBFE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700F7-26FB-4480-AE74-E768514F715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222811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1C8A55-3E05-5031-3B34-F72EB0FA6E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4D6B68B-7A46-FAA5-A656-65AD3086B5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4F8B901-7C9C-E6E2-8DEA-333ECB82C1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46A2B75-8D9F-C953-68C1-DEA675B31A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26113-AA61-40D0-AC0C-18D4A196A16F}" type="datetimeFigureOut">
              <a:rPr lang="pt-BR" smtClean="0"/>
              <a:t>18/12/2023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EC564D55-6FF5-84E9-A8CD-4F1246B35D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9E2EC50-4848-7330-5072-CC5DE6978C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700F7-26FB-4480-AE74-E768514F715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030555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FB1D563-D9FC-54ED-3FE4-38B5592EAB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05DDB6CF-B857-30E0-5F44-A51D72E23C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5EEE7EA-C341-0CF6-73B5-A7D8BDCE68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6401425-E17B-3BDA-39B4-911AD0C6AF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26113-AA61-40D0-AC0C-18D4A196A16F}" type="datetimeFigureOut">
              <a:rPr lang="pt-BR" smtClean="0"/>
              <a:t>18/12/2023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EF8FC3B-A361-2091-C73F-DEEF021560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2B01DCB6-9339-4C45-7A29-6B85354DB3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700F7-26FB-4480-AE74-E768514F715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055926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C9E4044F-A6F3-3290-C814-2C8681D121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9FBF4C5-0BFF-1C0F-B34D-497DB215DC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C243380-CD63-8975-C387-3044CBE7030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D26113-AA61-40D0-AC0C-18D4A196A16F}" type="datetimeFigureOut">
              <a:rPr lang="pt-BR" smtClean="0"/>
              <a:t>18/12/2023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04A9628-5AA2-F942-4A12-80760D0B29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91119F8-B576-668C-1A23-F91F055D69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2700F7-26FB-4480-AE74-E768514F715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0440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6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B9E942E1-7203-521A-241C-1E76F8D7CB9F}"/>
              </a:ext>
            </a:extLst>
          </p:cNvPr>
          <p:cNvSpPr txBox="1"/>
          <p:nvPr/>
        </p:nvSpPr>
        <p:spPr>
          <a:xfrm>
            <a:off x="4748981" y="717755"/>
            <a:ext cx="1740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HTML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2A8BAA6-66F7-3BE1-3C19-45077E5FA3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0200" y="1535266"/>
            <a:ext cx="5311600" cy="3787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7577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E9C39DE5-3FB9-1DD5-677D-5F18CFBD68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9717" y="1382852"/>
            <a:ext cx="5372566" cy="4092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9382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ED63E431-A904-6781-1739-4B2E8F49A4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1910" y="1375232"/>
            <a:ext cx="7148179" cy="4107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4833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431900CE-9985-2659-BBE2-68AE1A21DF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6669" y="1828661"/>
            <a:ext cx="7178662" cy="3200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9490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FA25F7A0-C06A-4928-FC0E-5DA7EB0C6D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6220" y="1455249"/>
            <a:ext cx="6919560" cy="3947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8762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2D628ACC-B56F-BD90-DE68-C6BCCB4185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3824" y="1428576"/>
            <a:ext cx="7064352" cy="4000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3415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380995EF-9172-BF7E-BF00-1FD66DF75A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1995" y="1729592"/>
            <a:ext cx="6348010" cy="3398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1119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53BF9975-F87E-5CE9-8C1A-0B89B1B49F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333" y="1501105"/>
            <a:ext cx="4694327" cy="3619814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A753241D-2C55-0522-AD67-4924D23ACB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6286" y="1501105"/>
            <a:ext cx="2834886" cy="3650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8661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85C62214-B3CD-B84D-F9EB-DF70A1F982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9819" y="1443818"/>
            <a:ext cx="4412362" cy="3970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102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CF3A6290-4F92-D880-B895-9B6D9F95EF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3493" y="1390473"/>
            <a:ext cx="5685013" cy="4077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7938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1352A7CD-4D7D-0943-850E-BEB43BFDB9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289" y="1577179"/>
            <a:ext cx="7163421" cy="3703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8244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68980CF3-2155-963A-B153-D2BAD395B4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2376" y="1821040"/>
            <a:ext cx="7247248" cy="3215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1777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4145981F-936C-917D-113A-531004BD50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0013" y="1552718"/>
            <a:ext cx="7071973" cy="3772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0249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D04511B2-9AA8-6ED0-BB27-EF9A961975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3476" y="1664817"/>
            <a:ext cx="5845047" cy="3528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8169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F2AB79D8-A2AE-4975-8E1C-BB39418C16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9133" y="1481921"/>
            <a:ext cx="6393734" cy="3894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6564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240B3B3C-AE6E-8428-3858-A35D230073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840" y="496138"/>
            <a:ext cx="5814564" cy="3368332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F27C283B-1E52-EDD0-E920-5C3553F247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7555" y="3429000"/>
            <a:ext cx="4397121" cy="3124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7970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C700B1C2-F714-CB57-8FDB-D7C3368B6B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9649" y="1916299"/>
            <a:ext cx="6012701" cy="3025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2434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59704A6D-0A99-12BC-444F-CC3FB5E450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591" y="365839"/>
            <a:ext cx="5784081" cy="3825572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6CA5C97D-343D-2885-211D-E5EB930976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8573" y="3288259"/>
            <a:ext cx="3863675" cy="3231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121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F12F86BF-8791-5E47-4A95-C0A3886799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9822" y="1422341"/>
            <a:ext cx="3696020" cy="3246401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A9B4EFDD-78E5-F91F-8B25-C2A9E04D71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3548" y="1422341"/>
            <a:ext cx="3802710" cy="3551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0352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5C7B4DA2-AAE9-6652-53CF-5203762ACC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4323" y="1569559"/>
            <a:ext cx="6843353" cy="3718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7769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5657A632-558C-D24A-925C-6A254F6873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5356" y="1927730"/>
            <a:ext cx="6081287" cy="3002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4694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57379F41-CF5E-9406-75A9-52EB32C9F1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0979" y="2114436"/>
            <a:ext cx="6950042" cy="2629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9296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EA911F6B-F69F-A3CD-2901-F16A4E2230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1012" y="241138"/>
            <a:ext cx="6629975" cy="2796782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5F33F525-1B0A-09D0-A0FF-3AFC5DC1C6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4673" y="3144692"/>
            <a:ext cx="7018628" cy="3596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7417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B3536DD6-9DE3-89BB-841F-EEBDEC80E3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9666" y="1398094"/>
            <a:ext cx="5852667" cy="4061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4244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DFE7855C-FD85-DB47-60BF-2A500C395BCA}"/>
              </a:ext>
            </a:extLst>
          </p:cNvPr>
          <p:cNvSpPr txBox="1"/>
          <p:nvPr/>
        </p:nvSpPr>
        <p:spPr>
          <a:xfrm>
            <a:off x="4719484" y="176981"/>
            <a:ext cx="1740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Estrutura Base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7B38EE8-3A3D-AE84-1617-DE9ADC4B99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1597" y="1973454"/>
            <a:ext cx="5608806" cy="2911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1638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0241F42E-1EA8-2691-A536-D34F11A87C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280" y="313320"/>
            <a:ext cx="5166808" cy="1905165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DCB44DDD-C0BA-8BE8-9B3D-F82BB47C4D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0014" y="2551129"/>
            <a:ext cx="6713802" cy="3962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909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EBF03D31-0692-F60B-152C-56AB001585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9268" y="1984885"/>
            <a:ext cx="5113463" cy="2888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8920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A73212C3-4C35-B27A-AE66-C7EAD01ED5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529" y="1573369"/>
            <a:ext cx="6248942" cy="3711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2283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ED1D6E5A-AF83-0DAF-720A-2586CEDB15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8155" y="1303714"/>
            <a:ext cx="4892464" cy="3817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7002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F621F07F-94B8-E19C-488A-1FF660E12D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089" y="380388"/>
            <a:ext cx="6226080" cy="277392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04D498FD-52B4-B569-C572-DB0115D83C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7742" y="3429000"/>
            <a:ext cx="7224386" cy="3231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5044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C6979661-5B0C-FF30-191C-B8DB738C54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8117" y="1691489"/>
            <a:ext cx="6995766" cy="3475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69471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4C505137-2B00-0804-8815-063E7E36A3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6203" y="1870575"/>
            <a:ext cx="7079593" cy="311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80520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2DC2DFF9-A6D1-DC6A-03A0-CC2EE2100A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3358" y="1904868"/>
            <a:ext cx="6965284" cy="3048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1034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EEF48814-5757-47F3-206E-EB08F6DE15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8782" y="815113"/>
            <a:ext cx="7331075" cy="2613887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01542621-91BB-0B2D-C4DD-16CAE0A712B1}"/>
              </a:ext>
            </a:extLst>
          </p:cNvPr>
          <p:cNvSpPr txBox="1"/>
          <p:nvPr/>
        </p:nvSpPr>
        <p:spPr>
          <a:xfrm>
            <a:off x="4719484" y="176981"/>
            <a:ext cx="1740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Versões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E4239500-7E81-8D27-9D5A-51374A6CAA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0231" y="4055590"/>
            <a:ext cx="7148179" cy="2613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2294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6CB2837-3E91-DB7C-89D7-85F2A573E8A4}"/>
              </a:ext>
            </a:extLst>
          </p:cNvPr>
          <p:cNvSpPr txBox="1"/>
          <p:nvPr/>
        </p:nvSpPr>
        <p:spPr>
          <a:xfrm>
            <a:off x="4689987" y="511278"/>
            <a:ext cx="25760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Criar Corpo da Página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4FF7756-7D34-6DA1-3050-5E5C7290E0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9653" y="1018926"/>
            <a:ext cx="3368332" cy="1516511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8894A57E-B948-6628-5E87-1E35212F1A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6918" y="3198429"/>
            <a:ext cx="6713802" cy="2872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41198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6E2D1AA3-22A6-17DF-5496-C8A098547B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4993" y="1861622"/>
            <a:ext cx="5578323" cy="2682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48618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E76C892C-1086-E133-B53E-12BB2A2DB9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8979" y="3993889"/>
            <a:ext cx="6721422" cy="2232853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376B358E-C5D0-63D4-CCFE-49C13E0D0F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6400" y="864406"/>
            <a:ext cx="5982218" cy="2179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39770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86EFEC51-D1F9-A4CD-E65E-E026773C28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0042" y="694807"/>
            <a:ext cx="5974598" cy="2027096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4C231EB5-4F88-F724-BB5B-69EC1C92A2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0042" y="4006546"/>
            <a:ext cx="6066046" cy="2156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57270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F03A7F4D-7D6E-0E96-EC82-E005D6174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2236" y="1043732"/>
            <a:ext cx="5593565" cy="195851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B71FB214-DCB8-F962-EBA0-A3CF09ED84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718" y="3939931"/>
            <a:ext cx="7513971" cy="2301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37898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F2C2F00D-744E-968C-4193-C8066371A5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4256" y="1352370"/>
            <a:ext cx="7483488" cy="4153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16746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5BD3BAF5-8805-7605-01BE-F6638755F9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7007" y="1866764"/>
            <a:ext cx="3977985" cy="3124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50179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D0B6B4C6-2FC4-FA38-6E1D-4E22B40773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652" y="430321"/>
            <a:ext cx="4740051" cy="196613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C91361EA-2792-2053-1C1D-125B089822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650" y="3108613"/>
            <a:ext cx="4732430" cy="2331922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41415F2D-BAE1-FC88-B616-F22B521AE7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8777" y="1473997"/>
            <a:ext cx="4709568" cy="3452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19235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AECB9936-49A1-FFBB-B40B-0EA80E74D6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3925" y="1565748"/>
            <a:ext cx="6104149" cy="3726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4531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418171FA-1036-AAF7-3EFB-4FB0BE0BD4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2528" y="1760075"/>
            <a:ext cx="5806943" cy="3337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3050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ED576271-39E9-59CF-21CB-D81044019B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1944" y="603838"/>
            <a:ext cx="6828112" cy="2484335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A38BECFF-99D4-F119-E957-AE4B068662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1944" y="3897139"/>
            <a:ext cx="7033870" cy="2819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17626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2006470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9875310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6066391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434755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E3C2F5D-A2EE-555E-014C-46488CB8DFA5}"/>
              </a:ext>
            </a:extLst>
          </p:cNvPr>
          <p:cNvSpPr txBox="1"/>
          <p:nvPr/>
        </p:nvSpPr>
        <p:spPr>
          <a:xfrm>
            <a:off x="4719484" y="176981"/>
            <a:ext cx="1740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 err="1"/>
              <a:t>Tags</a:t>
            </a:r>
            <a:endParaRPr lang="pt-BR" b="1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5CB4C01-F295-1D1F-9B38-50A75F9EFA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9996" y="631843"/>
            <a:ext cx="7232007" cy="288061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380DE2B8-3D0A-482E-46DD-F2ACB8C912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9996" y="3830892"/>
            <a:ext cx="7270110" cy="2850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5614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D1CAC522-A9B3-C8EB-FEB1-F33644B93A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9754" y="756705"/>
            <a:ext cx="7430144" cy="3063505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47698C56-27D4-634C-2D4B-6518EE2371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3750" y="4180089"/>
            <a:ext cx="5662151" cy="219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7127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3665AFF6-591A-2D16-9FA2-B30581F37B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3132" y="768696"/>
            <a:ext cx="4694327" cy="1486029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DBD5ED9A-5C02-6293-39F9-8066773D35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8290" y="2538636"/>
            <a:ext cx="5464013" cy="4061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2184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DA527219-D035-16C0-F614-0767EF16E8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8611" y="1122522"/>
            <a:ext cx="4732430" cy="1722269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F4725FB2-4403-EDCB-B846-00CC1FF11C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1597" y="3742996"/>
            <a:ext cx="5608806" cy="1661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91185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634</TotalTime>
  <Words>9</Words>
  <Application>Microsoft Office PowerPoint</Application>
  <PresentationFormat>Widescreen</PresentationFormat>
  <Paragraphs>5</Paragraphs>
  <Slides>53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53</vt:i4>
      </vt:variant>
    </vt:vector>
  </HeadingPairs>
  <TitlesOfParts>
    <vt:vector size="57" baseType="lpstr">
      <vt:lpstr>Arial</vt:lpstr>
      <vt:lpstr>Calibri</vt:lpstr>
      <vt:lpstr>Calibri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mau alves</dc:creator>
  <cp:lastModifiedBy>mau alves</cp:lastModifiedBy>
  <cp:revision>51</cp:revision>
  <dcterms:created xsi:type="dcterms:W3CDTF">2023-11-16T03:20:26Z</dcterms:created>
  <dcterms:modified xsi:type="dcterms:W3CDTF">2023-12-18T15:01:44Z</dcterms:modified>
</cp:coreProperties>
</file>